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90" r:id="rId3"/>
    <p:sldId id="259" r:id="rId4"/>
    <p:sldId id="258" r:id="rId5"/>
    <p:sldId id="301" r:id="rId6"/>
    <p:sldId id="303" r:id="rId7"/>
    <p:sldId id="320" r:id="rId8"/>
    <p:sldId id="30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EEA7B-7683-4608-BDCD-2EB17C67AD7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31275-7B91-4E95-9626-A1FAB78B1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0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31275-7B91-4E95-9626-A1FAB78B16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3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31275-7B91-4E95-9626-A1FAB78B16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7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4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34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601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62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764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4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02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45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50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4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6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4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2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5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2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5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14133-4CB0-4146-AE95-030F60486135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26BA8B-CBA2-4F4E-8592-D92EF46AC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36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dm.jelezkowo@yandex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969" y="-1277814"/>
            <a:ext cx="11013831" cy="531524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br>
              <a:rPr lang="ru-RU" sz="3600" dirty="0">
                <a:solidFill>
                  <a:prstClr val="black"/>
                </a:solidFill>
              </a:rPr>
            </a:br>
            <a:br>
              <a:rPr lang="ru-RU" sz="3600" dirty="0">
                <a:solidFill>
                  <a:prstClr val="black"/>
                </a:solidFill>
              </a:rPr>
            </a:b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>ПРЕЗЕНТАЦИЯ (РОУД-ШОУ) ОБЪЕКТОВ, ВКЛЮЧЕННЫХ В ПЕРЕЧЕНЬ МУНИЦИПАЛЬНОГО ИМУЩЕСТВА, ПРЕДНАЗНАЧЕННЫХ ДЛЯ СУБЪЕКТОВ МСП И САМОЗАНЯТЫХ ГРАЖДАН.</a:t>
            </a:r>
            <a:br>
              <a:rPr lang="ru-RU" sz="3600" dirty="0">
                <a:solidFill>
                  <a:prstClr val="black"/>
                </a:solidFill>
              </a:rPr>
            </a:b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>д</a:t>
            </a:r>
            <a:r>
              <a:rPr lang="ru-RU" dirty="0">
                <a:solidFill>
                  <a:prstClr val="black"/>
                </a:solidFill>
              </a:rPr>
              <a:t>. Железково</a:t>
            </a:r>
            <a:r>
              <a:rPr lang="ru-RU" sz="3600" dirty="0">
                <a:solidFill>
                  <a:prstClr val="black"/>
                </a:solidFill>
              </a:rPr>
              <a:t>, Боровичский район, </a:t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Н</a:t>
            </a:r>
            <a:r>
              <a:rPr lang="ru-RU" sz="3600" dirty="0">
                <a:solidFill>
                  <a:prstClr val="black"/>
                </a:solidFill>
              </a:rPr>
              <a:t>овгородская область</a:t>
            </a:r>
            <a:br>
              <a:rPr lang="ru-RU" sz="3600" dirty="0">
                <a:solidFill>
                  <a:prstClr val="black"/>
                </a:solidFill>
              </a:rPr>
            </a:br>
            <a:br>
              <a:rPr lang="ru-RU" sz="3600" dirty="0">
                <a:solidFill>
                  <a:prstClr val="black"/>
                </a:solidFill>
              </a:rPr>
            </a:br>
            <a:br>
              <a:rPr lang="ru-RU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615" y="3812345"/>
            <a:ext cx="7249551" cy="26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9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72529" y="666749"/>
            <a:ext cx="7761996" cy="37425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b="1" spc="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Железковского сельского поселения</a:t>
            </a:r>
            <a:endParaRPr sz="1800" b="1" spc="4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1545" y="1174493"/>
            <a:ext cx="8372475" cy="53245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В данном роуд-шоу будут представлены объекты недвижимого имущества, в том числе земельный участок, включенные в Перечень муниципального имущества для субъектов МСП и не переданных в пользование субъектам МСП и самозанятым гражданам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Муниципальное имущество Железковского сельского поселения, свободное от права третьих лиц, предназначенное для передачи во владения и (или) в пользование на долгосрочной основе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предпринимательства, физическим лицам, применяющим специальный налоговый режим.</a:t>
            </a:r>
          </a:p>
          <a:p>
            <a:pPr lvl="0"/>
            <a:endParaRPr lang="ru-RU" sz="2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2667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262" y="410308"/>
            <a:ext cx="7549660" cy="11113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ИНФОРМАЦИЯ ОБ УСЛОВИЯХ ОКАЗАНИЯ ИМУЩЕСТВЕННОЙ ПОДДЕРЖКИ СУБЪЕКТАМ МСП  И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САМОЗАНЯТЫМ ГРАЖДАНАМ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238" b="5238"/>
          <a:stretch>
            <a:fillRect/>
          </a:stretch>
        </p:blipFill>
        <p:spPr>
          <a:xfrm>
            <a:off x="8088922" y="258776"/>
            <a:ext cx="3868616" cy="616633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8585" y="1828800"/>
            <a:ext cx="7690337" cy="514773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A1A1A"/>
                </a:solidFill>
                <a:effectLst/>
                <a:latin typeface="YS Text"/>
              </a:rPr>
              <a:t>Предоставление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YS Text"/>
              </a:rPr>
              <a:t>объектов осуществляется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YS Text"/>
              </a:rPr>
              <a:t>без проведения       процедуры торгов, путем предоставления муниципальной  преференции.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Получателями имущественной поддержки могут быть юридические лица, индивидуальные предприниматели, включенные в реестр субъектов малого и среднего предпринимательства и физические лица, применяющие специальный налоговый режим «Налог на профессиональный доход»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Срок заключения договора аренды не менее 5 лет.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algn="just"/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>
              <a:latin typeface="+mj-lt"/>
            </a:endParaRPr>
          </a:p>
          <a:p>
            <a:pPr algn="just"/>
            <a:endParaRPr lang="ru-RU" sz="24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801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8438"/>
            <a:ext cx="11647488" cy="7032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ПРЕДЛОЖЕНИЕ ДЛЯ СУБЪЕКТОВ МСП И САМОЗАНЯТЫХ ГРАЖДАН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CF14E-3838-5146-011A-8C844D96310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901700"/>
            <a:ext cx="4184650" cy="5920313"/>
          </a:xfrm>
        </p:spPr>
        <p:txBody>
          <a:bodyPr>
            <a:normAutofit/>
          </a:bodyPr>
          <a:lstStyle/>
          <a:p>
            <a:r>
              <a:rPr lang="ru-RU" dirty="0"/>
              <a:t>Здание Администрации </a:t>
            </a:r>
            <a:r>
              <a:rPr lang="ru-RU" dirty="0" err="1"/>
              <a:t>Реченского</a:t>
            </a:r>
            <a:r>
              <a:rPr lang="ru-RU" dirty="0"/>
              <a:t> сельского поселения</a:t>
            </a:r>
          </a:p>
          <a:p>
            <a:r>
              <a:rPr lang="ru-RU" dirty="0"/>
              <a:t>Адрес: Новгородская обл., Боровичский р-н, д. Речка, д. 53</a:t>
            </a:r>
          </a:p>
          <a:p>
            <a:r>
              <a:rPr lang="ru-RU" dirty="0"/>
              <a:t>Площадь 323,2 кв.м.</a:t>
            </a:r>
          </a:p>
          <a:p>
            <a:r>
              <a:rPr lang="ru-RU" dirty="0"/>
              <a:t>Кадастровый номер: 53:02:0130802:209</a:t>
            </a:r>
          </a:p>
          <a:p>
            <a:endParaRPr lang="ru-RU" dirty="0"/>
          </a:p>
          <a:p>
            <a:r>
              <a:rPr lang="ru-RU" dirty="0"/>
              <a:t>Здание находится в центре населенного пункта. </a:t>
            </a:r>
          </a:p>
          <a:p>
            <a:r>
              <a:rPr lang="ru-RU" dirty="0"/>
              <a:t>Рядом здание </a:t>
            </a:r>
            <a:r>
              <a:rPr lang="ru-RU" dirty="0" err="1"/>
              <a:t>Реченского</a:t>
            </a:r>
            <a:r>
              <a:rPr lang="ru-RU" dirty="0"/>
              <a:t> сельского Дома культуры. </a:t>
            </a:r>
          </a:p>
          <a:p>
            <a:r>
              <a:rPr lang="ru-RU" dirty="0"/>
              <a:t>Отопление автономное.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71B01D67-9842-6319-EEFB-3D866C5C5DA8}"/>
              </a:ext>
            </a:extLst>
          </p:cNvPr>
          <p:cNvSpPr txBox="1">
            <a:spLocks/>
          </p:cNvSpPr>
          <p:nvPr/>
        </p:nvSpPr>
        <p:spPr>
          <a:xfrm>
            <a:off x="390705" y="3643532"/>
            <a:ext cx="4184035" cy="274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0804B9-55CD-4358-A7EF-F9CC17B35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87" y="657549"/>
            <a:ext cx="5037912" cy="29576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EA98BB-6CEA-423C-90F0-592A2A493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887" y="3750701"/>
            <a:ext cx="5037912" cy="30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2656" y="198371"/>
            <a:ext cx="11648049" cy="703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ПРЕДЛОЖЕНИЕ ДЛЯ СУБЪЕКТОВ МСП И САМОЗАНЯТЫХ ГРАЖДАН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CF14E-3838-5146-011A-8C844D96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168" y="901756"/>
            <a:ext cx="5804773" cy="2269083"/>
          </a:xfrm>
        </p:spPr>
        <p:txBody>
          <a:bodyPr/>
          <a:lstStyle/>
          <a:p>
            <a:r>
              <a:rPr lang="ru-RU" dirty="0"/>
              <a:t>Гараж, нежилое помещение</a:t>
            </a:r>
          </a:p>
          <a:p>
            <a:r>
              <a:rPr lang="ru-RU" dirty="0"/>
              <a:t>Адрес: Новгородская обл., Боровичский р-н, д. Круппа д. 23</a:t>
            </a:r>
          </a:p>
          <a:p>
            <a:r>
              <a:rPr lang="ru-RU" dirty="0"/>
              <a:t>Площадь 20 кв.м.</a:t>
            </a:r>
          </a:p>
          <a:p>
            <a:r>
              <a:rPr lang="ru-RU" dirty="0"/>
              <a:t>Административно – хозяйственная деятельность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71B01D67-9842-6319-EEFB-3D866C5C5DA8}"/>
              </a:ext>
            </a:extLst>
          </p:cNvPr>
          <p:cNvSpPr txBox="1">
            <a:spLocks/>
          </p:cNvSpPr>
          <p:nvPr/>
        </p:nvSpPr>
        <p:spPr>
          <a:xfrm>
            <a:off x="390705" y="3643532"/>
            <a:ext cx="4184035" cy="274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B82DA5-8ACB-4361-B376-F87CC10BF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61" y="643466"/>
            <a:ext cx="3241477" cy="6214533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8D0401A0-AACF-4075-A510-D43E684599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5" y="3214469"/>
            <a:ext cx="5210322" cy="3643532"/>
          </a:xfrm>
        </p:spPr>
      </p:pic>
    </p:spTree>
    <p:extLst>
      <p:ext uri="{BB962C8B-B14F-4D97-AF65-F5344CB8AC3E}">
        <p14:creationId xmlns:p14="http://schemas.microsoft.com/office/powerpoint/2010/main" val="213094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2656" y="198371"/>
            <a:ext cx="11648049" cy="7033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ПРЕДЛОЖЕНИЕ ДЛЯ СУБЪЕКТОВ МСП И САМОЗАНЯТЫХ ГРАЖДАН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CF14E-3838-5146-011A-8C844D963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168" y="901756"/>
            <a:ext cx="9507675" cy="1996189"/>
          </a:xfrm>
        </p:spPr>
        <p:txBody>
          <a:bodyPr>
            <a:normAutofit/>
          </a:bodyPr>
          <a:lstStyle/>
          <a:p>
            <a:r>
              <a:rPr lang="ru-RU" dirty="0"/>
              <a:t>Земельный участок</a:t>
            </a:r>
          </a:p>
          <a:p>
            <a:r>
              <a:rPr lang="ru-RU" dirty="0"/>
              <a:t>Адрес: Новгородская обл., Боровичский район,  вблизи д. </a:t>
            </a:r>
            <a:r>
              <a:rPr lang="ru-RU" dirty="0" err="1"/>
              <a:t>Сидорково</a:t>
            </a:r>
            <a:endParaRPr lang="ru-RU" dirty="0"/>
          </a:p>
          <a:p>
            <a:r>
              <a:rPr lang="ru-RU" dirty="0"/>
              <a:t>Площадь 2,3 га</a:t>
            </a:r>
          </a:p>
          <a:p>
            <a:r>
              <a:rPr lang="ru-RU" dirty="0"/>
              <a:t>Кадастровый номер: 53:02:0041601:58</a:t>
            </a:r>
          </a:p>
          <a:p>
            <a:r>
              <a:rPr lang="ru-RU" dirty="0"/>
              <a:t>Сельскохозяйственное производство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71B01D67-9842-6319-EEFB-3D866C5C5DA8}"/>
              </a:ext>
            </a:extLst>
          </p:cNvPr>
          <p:cNvSpPr txBox="1">
            <a:spLocks/>
          </p:cNvSpPr>
          <p:nvPr/>
        </p:nvSpPr>
        <p:spPr>
          <a:xfrm>
            <a:off x="390705" y="3643532"/>
            <a:ext cx="4184035" cy="274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585CE5-30E7-42CF-A070-EF7205F39B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5378" y="2897945"/>
            <a:ext cx="8173155" cy="3761683"/>
          </a:xfrm>
        </p:spPr>
      </p:pic>
    </p:spTree>
    <p:extLst>
      <p:ext uri="{BB962C8B-B14F-4D97-AF65-F5344CB8AC3E}">
        <p14:creationId xmlns:p14="http://schemas.microsoft.com/office/powerpoint/2010/main" val="380542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20;p25"/>
          <p:cNvSpPr txBox="1"/>
          <p:nvPr/>
        </p:nvSpPr>
        <p:spPr>
          <a:xfrm>
            <a:off x="2098634" y="2346211"/>
            <a:ext cx="2268667" cy="36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370" tIns="44173" rIns="88370" bIns="44173" anchor="t" anchorCtr="0">
            <a:noAutofit/>
          </a:bodyPr>
          <a:lstStyle/>
          <a:p>
            <a:endParaRPr lang="ru-RU" sz="1400" b="1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504531" y="515318"/>
            <a:ext cx="6310550" cy="290280"/>
          </a:xfrm>
          <a:prstGeom prst="rect">
            <a:avLst/>
          </a:prstGeom>
          <a:noFill/>
        </p:spPr>
        <p:txBody>
          <a:bodyPr vert="horz" lIns="95407" tIns="47704" rIns="95407" bIns="47704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r"/>
            <a:endParaRPr sz="1600" spc="42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8847" y="948153"/>
            <a:ext cx="936623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1. </a:t>
            </a:r>
            <a:r>
              <a:rPr lang="ru-RU" sz="1600" b="1" dirty="0"/>
              <a:t>Федеральный закон от 26.07.2006 № 135-ФЗ «О защите конкуренции»</a:t>
            </a:r>
          </a:p>
          <a:p>
            <a:r>
              <a:rPr lang="ru-RU" sz="1400" b="1" dirty="0">
                <a:latin typeface="+mj-lt"/>
              </a:rPr>
              <a:t>Федеральный закон от 24.07.2007 года № 209-ФЗ «О развитии малого и среднего предпринимательства в Российской Федерации» </a:t>
            </a:r>
          </a:p>
          <a:p>
            <a:pPr algn="l"/>
            <a:r>
              <a:rPr lang="ru-RU" sz="1400" b="1" dirty="0"/>
              <a:t>2.</a:t>
            </a:r>
            <a:r>
              <a:rPr lang="ru-RU" sz="1400" b="1" i="0" u="none" strike="noStrike" baseline="0" dirty="0">
                <a:solidFill>
                  <a:srgbClr val="554A3B"/>
                </a:solidFill>
              </a:rPr>
              <a:t>Федеральный закон от 22.07.2008 года № 159-ФЗ «Об особенностях отчуждения недвижимого имущества, находящегося в государственной или в муниципальной собственности и арендуемого субъектами малого и среднего предпринимательства</a:t>
            </a:r>
            <a:r>
              <a:rPr lang="ru-RU" sz="1400" b="1" dirty="0">
                <a:solidFill>
                  <a:srgbClr val="554A3B"/>
                </a:solidFill>
              </a:rPr>
              <a:t>»</a:t>
            </a:r>
            <a:r>
              <a:rPr lang="ru-RU" sz="1400" b="1" i="0" u="none" strike="noStrike" baseline="0" dirty="0">
                <a:solidFill>
                  <a:srgbClr val="554A3B"/>
                </a:solidFill>
              </a:rPr>
              <a:t> </a:t>
            </a:r>
          </a:p>
          <a:p>
            <a:r>
              <a:rPr lang="ru-RU" sz="1400" b="1" dirty="0">
                <a:latin typeface="+mj-lt"/>
              </a:rPr>
              <a:t>3.Областной закон Новгородской области от 07.02.2008 N 245-ОЗ «О развитии малого и среднего предпринимательства в Новгородской области»</a:t>
            </a:r>
          </a:p>
          <a:p>
            <a:r>
              <a:rPr lang="ru-RU" sz="1400" b="1" dirty="0">
                <a:latin typeface="+mj-lt"/>
                <a:cs typeface="Arial" panose="020B0604020202020204" pitchFamily="34" charset="0"/>
              </a:rPr>
              <a:t>4.Решение Совета депутатов Железковского  сельского поселения от 29.07.2020 № 247 «</a:t>
            </a:r>
            <a:r>
              <a:rPr lang="ru-RU" sz="1400" b="1" cap="all" dirty="0">
                <a:solidFill>
                  <a:srgbClr val="282828"/>
                </a:solidFill>
                <a:latin typeface="+mj-lt"/>
                <a:cs typeface="Arial" panose="020B0604020202020204" pitchFamily="34" charset="0"/>
              </a:rPr>
              <a:t>об</a:t>
            </a:r>
            <a:r>
              <a:rPr lang="ru-RU" sz="1400" b="1" i="0" cap="all" dirty="0">
                <a:solidFill>
                  <a:srgbClr val="282828"/>
                </a:solidFill>
                <a:effectLst/>
                <a:latin typeface="+mj-lt"/>
                <a:cs typeface="Arial" panose="020B0604020202020204" pitchFamily="34" charset="0"/>
              </a:rPr>
              <a:t> УТВЕРЖДЕНИИ </a:t>
            </a:r>
            <a:r>
              <a:rPr lang="ru-RU" sz="1400" b="1" i="0" cap="all" dirty="0">
                <a:solidFill>
                  <a:srgbClr val="282828"/>
                </a:solidFill>
                <a:effectLst/>
                <a:latin typeface="+mj-lt"/>
                <a:cs typeface="Adobe Devanagari" panose="02040503050201020203" pitchFamily="18" charset="0"/>
              </a:rPr>
              <a:t>ПОЛОЖЕНИЯ О ПОРЯДКЕ ФОРМИРОВАНИЯ, ВЕДЕНИЯ И ОБЯЗАТЕЛЬНОГО ОПУБЛИКОВАНИЯ ПЕРЕЧНЯ МУНИЦИПАЛЬНОГО ИМУЩЕСТВА, СВОБОДНОГО ОТ ПРАВ ТРЕТЬИХ ЛИЦ (ЗА ИСКЛЮЧЕНИЕМ ПРАВА ХОЗЯЙСТВЕННОГО ВЕДЕНИЯ, ПРАВА ОПЕРАТИВНОГО УПРАВЛЕНИЯ, А ТАКЖЕ ИМУЩЕСТВЕННЫХ ПРАВ СУБЪЕКТОВ МАЛОГО И СРЕДНЕГО ПРЕДПРИНИМАТЕЛЬСТВА), ПРЕДУСМОТРЕННОГО ЧАСТЬЮ 4 СТАТЬИ 18 ФЕДЕРАЛЬНОГО ЗАКОНА «О РАЗВИТИИ МАЛОГО И СРЕДНЕГО ПРЕДПРИНИМАТЕЛЬСТВА В РОССИЙСКОЙ ФЕДЕРАЦИИ»</a:t>
            </a:r>
          </a:p>
          <a:p>
            <a:r>
              <a:rPr lang="ru-RU" sz="1400" b="1" dirty="0">
                <a:latin typeface="+mj-lt"/>
              </a:rPr>
              <a:t>5.Постановление Администрации Железковского сельского поселения от 30.08.2019 № 124 «Об утверждении Положения «О порядке и условиях распоряжения имуществом, включенным Перечень муниципального имущества Железковского сельского поселения,  для передачи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63198" y="240267"/>
            <a:ext cx="7429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Нормативная (правовая) база для оказания </a:t>
            </a:r>
            <a:endParaRPr lang="en-US" sz="2000" dirty="0"/>
          </a:p>
          <a:p>
            <a:pPr algn="ctr"/>
            <a:r>
              <a:rPr lang="ru-RU" sz="2000" dirty="0"/>
              <a:t>имущественной поддержки </a:t>
            </a:r>
          </a:p>
        </p:txBody>
      </p:sp>
    </p:spTree>
    <p:extLst>
      <p:ext uri="{BB962C8B-B14F-4D97-AF65-F5344CB8AC3E}">
        <p14:creationId xmlns:p14="http://schemas.microsoft.com/office/powerpoint/2010/main" val="39474975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95839" y="643377"/>
            <a:ext cx="782002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r>
              <a:rPr lang="ru-RU" dirty="0"/>
              <a:t>Если у Вас возникли проблемы при получении имущественной поддержки или остались вопросы в части ее оказания – обратитесь в администрацию Железковского сельского поселения: </a:t>
            </a:r>
          </a:p>
          <a:p>
            <a:endParaRPr lang="ru-RU" dirty="0"/>
          </a:p>
          <a:p>
            <a:r>
              <a:rPr lang="ru-RU" dirty="0"/>
              <a:t>Почтовый адрес: 174418, Новгородская область, д. Железково, дом 16</a:t>
            </a:r>
          </a:p>
          <a:p>
            <a:endParaRPr lang="ru-RU" dirty="0"/>
          </a:p>
          <a:p>
            <a:r>
              <a:rPr lang="ru-RU" dirty="0"/>
              <a:t>Телефон: 8 (81664) 957 87</a:t>
            </a:r>
          </a:p>
          <a:p>
            <a:r>
              <a:rPr lang="ru-RU" dirty="0"/>
              <a:t>Электронная почта: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adm.jelezkowo@yandex.ru</a:t>
            </a:r>
            <a:endParaRPr lang="ru-RU" dirty="0"/>
          </a:p>
          <a:p>
            <a:endParaRPr lang="ru-RU" altLang="ru-RU" b="1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  <a:p>
            <a:r>
              <a:rPr lang="ru-RU" altLang="ru-RU" b="1" spc="40" dirty="0"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Глава сельского поселения </a:t>
            </a:r>
            <a:r>
              <a:rPr lang="ru-RU" altLang="ru-RU" b="1" spc="40" dirty="0" err="1"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Долотова</a:t>
            </a:r>
            <a:r>
              <a:rPr lang="ru-RU" altLang="ru-RU" b="1" spc="40" dirty="0"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Татьяна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20444182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1754</TotalTime>
  <Words>613</Words>
  <Application>Microsoft Office PowerPoint</Application>
  <PresentationFormat>Широкоэкранный</PresentationFormat>
  <Paragraphs>59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YS Text</vt:lpstr>
      <vt:lpstr>Аспект</vt:lpstr>
      <vt:lpstr>   ПРЕЗЕНТАЦИЯ (РОУД-ШОУ) ОБЪЕКТОВ, ВКЛЮЧЕННЫХ В ПЕРЕЧЕНЬ МУНИЦИПАЛЬНОГО ИМУЩЕСТВА, ПРЕДНАЗНАЧЕННЫХ ДЛЯ СУБЪЕКТОВ МСП И САМОЗАНЯТЫХ ГРАЖДАН.  д. Железково, Боровичский район,  Новгородская область   </vt:lpstr>
      <vt:lpstr>Презентация PowerPoint</vt:lpstr>
      <vt:lpstr>ИНФОРМАЦИЯ ОБ УСЛОВИЯХ ОКАЗАНИЯ ИМУЩЕСТВЕННОЙ ПОДДЕРЖКИ СУБЪЕКТАМ МСП  И  САМОЗАНЯТЫМ ГРАЖДАНАМ</vt:lpstr>
      <vt:lpstr>ПРЕДЛОЖЕНИЕ ДЛЯ СУБЪЕКТОВ МСП И САМОЗАНЯТЫХ ГРАЖДАН     </vt:lpstr>
      <vt:lpstr>ПРЕДЛОЖЕНИЕ ДЛЯ СУБЪЕКТОВ МСП И САМОЗАНЯТЫХ ГРАЖДАН     </vt:lpstr>
      <vt:lpstr>ПРЕДЛОЖЕНИЕ ДЛЯ СУБЪЕКТОВ МСП И САМОЗАНЯТЫХ ГРАЖДАН  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 (РОУД-ШОУ) ОБЪЕКТОВ, ВКЛЮЧЕННЫХ В ПЕРЕЧНИ МУНИЦИПАЛЬНОГО ИМУЩЕТСВА, ПРЕДНАЗНАЧЕННЫХ ДЛЯ СУБЪЕКТОВ МСП.  МУНИЦИПАЛЬНОЕ ОБРАЗОВАНИЕ КИРИШСКОЕ ГОРОДСКОЕ ПОСЕЛЕНИЕ КИРИШСКОГО МУНИЦИПАЛЬНОГО РАЙОНА.</dc:title>
  <dc:creator>Осипова Светлана Михайловна</dc:creator>
  <cp:lastModifiedBy>Бухгалтер</cp:lastModifiedBy>
  <cp:revision>45</cp:revision>
  <dcterms:created xsi:type="dcterms:W3CDTF">2021-06-09T08:35:55Z</dcterms:created>
  <dcterms:modified xsi:type="dcterms:W3CDTF">2023-03-27T11:21:13Z</dcterms:modified>
</cp:coreProperties>
</file>